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7" r:id="rId7"/>
    <p:sldId id="266" r:id="rId8"/>
    <p:sldId id="268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4128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9379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670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085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949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8671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4810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5769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1577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7342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296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E2294-F51C-4778-97EF-7CC86399B6CE}" type="datetimeFigureOut">
              <a:rPr lang="ru-RU" smtClean="0"/>
              <a:t>13.01.2021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F9851-3C3A-4517-9110-75E929E7EF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704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05753" y="788894"/>
            <a:ext cx="9910482" cy="4442291"/>
          </a:xfrm>
        </p:spPr>
        <p:txBody>
          <a:bodyPr>
            <a:noAutofit/>
          </a:bodyPr>
          <a:lstStyle/>
          <a:p>
            <a:r>
              <a:rPr lang="ru-RU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>Лабораторная работа №</a:t>
            </a:r>
            <a:r>
              <a:rPr lang="en-US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>4</a:t>
            </a:r>
            <a:r>
              <a:rPr lang="ru-RU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/>
            </a:r>
            <a:br>
              <a:rPr lang="ru-RU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</a:br>
            <a:r>
              <a:rPr lang="ru-RU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/>
            </a:r>
            <a:br>
              <a:rPr lang="ru-RU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</a:br>
            <a:r>
              <a:rPr lang="ru-RU" sz="4800" b="1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>Вставка готового компонента на сайт. Создание форм.</a:t>
            </a:r>
            <a:r>
              <a:rPr lang="en-US" sz="4800" b="1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/>
            </a:r>
            <a:br>
              <a:rPr lang="en-US" sz="4800" b="1" dirty="0" smtClean="0">
                <a:latin typeface="Corbel Light" panose="020B0303020204020204" pitchFamily="34" charset="0"/>
                <a:cs typeface="Calibri Light" panose="020F0302020204030204" pitchFamily="34" charset="0"/>
              </a:rPr>
            </a:br>
            <a:r>
              <a:rPr lang="ru-RU" sz="4800" dirty="0">
                <a:latin typeface="Corbel Light" panose="020B0303020204020204" pitchFamily="34" charset="0"/>
                <a:cs typeface="Calibri Light" panose="020F0302020204030204" pitchFamily="34" charset="0"/>
              </a:rPr>
              <a:t/>
            </a:r>
            <a:br>
              <a:rPr lang="ru-RU" sz="4800" dirty="0">
                <a:latin typeface="Corbel Light" panose="020B0303020204020204" pitchFamily="34" charset="0"/>
                <a:cs typeface="Calibri Light" panose="020F0302020204030204" pitchFamily="34" charset="0"/>
              </a:rPr>
            </a:br>
            <a:r>
              <a:rPr lang="ru-RU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>Вариант №21. Художественная школа</a:t>
            </a:r>
            <a:endParaRPr lang="ru-RU" sz="4800" dirty="0">
              <a:latin typeface="Corbel Light" panose="020B030302020402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42247" y="5401515"/>
            <a:ext cx="9273988" cy="1053074"/>
          </a:xfrm>
        </p:spPr>
        <p:txBody>
          <a:bodyPr/>
          <a:lstStyle/>
          <a:p>
            <a:pPr algn="r"/>
            <a:r>
              <a:rPr lang="ru-RU" dirty="0" smtClean="0">
                <a:latin typeface="Corbel Light" panose="020B0303020204020204" pitchFamily="34" charset="0"/>
              </a:rPr>
              <a:t>Выполнил: студент группы </a:t>
            </a:r>
            <a:r>
              <a:rPr lang="ru-RU" dirty="0" smtClean="0">
                <a:latin typeface="Corbel Light" panose="020B0303020204020204" pitchFamily="34" charset="0"/>
              </a:rPr>
              <a:t>П-3</a:t>
            </a:r>
            <a:r>
              <a:rPr lang="en-US" dirty="0" smtClean="0">
                <a:latin typeface="Corbel Light" panose="020B0303020204020204" pitchFamily="34" charset="0"/>
              </a:rPr>
              <a:t>2</a:t>
            </a:r>
            <a:endParaRPr lang="ru-RU" dirty="0" smtClean="0">
              <a:latin typeface="Corbel Light" panose="020B0303020204020204" pitchFamily="34" charset="0"/>
            </a:endParaRPr>
          </a:p>
          <a:p>
            <a:pPr algn="r"/>
            <a:r>
              <a:rPr lang="ru-RU" dirty="0" smtClean="0">
                <a:latin typeface="Corbel Light" panose="020B0303020204020204" pitchFamily="34" charset="0"/>
              </a:rPr>
              <a:t>С</a:t>
            </a:r>
            <a:r>
              <a:rPr lang="ru-RU" dirty="0" smtClean="0">
                <a:latin typeface="Corbel Light" panose="020B0303020204020204" pitchFamily="34" charset="0"/>
              </a:rPr>
              <a:t>елезнева В.</a:t>
            </a:r>
            <a:r>
              <a:rPr lang="ru-RU" dirty="0" smtClean="0">
                <a:latin typeface="Corbel Light" panose="020B0303020204020204" pitchFamily="34" charset="0"/>
              </a:rPr>
              <a:t>В.</a:t>
            </a:r>
            <a:endParaRPr lang="ru-RU" dirty="0">
              <a:latin typeface="Corbel Light" panose="020B03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04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0" y="537882"/>
            <a:ext cx="12192000" cy="9144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>Страница Контакты</a:t>
            </a:r>
            <a:endParaRPr lang="ru-RU" sz="4800" dirty="0">
              <a:latin typeface="Corbel Light" panose="020B0303020204020204" pitchFamily="34" charset="0"/>
              <a:cs typeface="Calibri Light" panose="020F030202020403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1367185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897750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86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897750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0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0" y="537882"/>
            <a:ext cx="12192000" cy="9144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>Страница Регистрация</a:t>
            </a:r>
            <a:endParaRPr lang="ru-RU" sz="4800" dirty="0">
              <a:latin typeface="Corbel Light" panose="020B0303020204020204" pitchFamily="34" charset="0"/>
              <a:cs typeface="Calibri Light" panose="020F030202020403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1452282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57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897750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80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0" y="537882"/>
            <a:ext cx="12192000" cy="9144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>
                <a:latin typeface="Corbel Light" panose="020B0303020204020204" pitchFamily="34" charset="0"/>
                <a:cs typeface="Calibri Light" panose="020F0302020204030204" pitchFamily="34" charset="0"/>
              </a:rPr>
              <a:t>Страница Авторизация</a:t>
            </a:r>
            <a:endParaRPr lang="ru-RU" sz="4800" dirty="0">
              <a:latin typeface="Corbel Light" panose="020B030302020402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1347627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5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646" y="738926"/>
            <a:ext cx="9282354" cy="522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38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19</Words>
  <Application>Microsoft Office PowerPoint</Application>
  <PresentationFormat>Широкоэкранный</PresentationFormat>
  <Paragraphs>6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Corbel Light</vt:lpstr>
      <vt:lpstr>Тема Office</vt:lpstr>
      <vt:lpstr>Лабораторная работа №4  Вставка готового компонента на сайт. Создание форм.  Вариант №21. Художественная школа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работа №2  Верстка страницы сайта. Создание макета</dc:title>
  <dc:creator>Maria Smagina</dc:creator>
  <cp:lastModifiedBy>Nata</cp:lastModifiedBy>
  <cp:revision>16</cp:revision>
  <dcterms:created xsi:type="dcterms:W3CDTF">2020-09-18T18:02:18Z</dcterms:created>
  <dcterms:modified xsi:type="dcterms:W3CDTF">2021-01-13T12:47:18Z</dcterms:modified>
</cp:coreProperties>
</file>

<file path=docProps/thumbnail.jpeg>
</file>